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9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483326"/>
            <a:ext cx="8915399" cy="4294055"/>
          </a:xfrm>
        </p:spPr>
        <p:txBody>
          <a:bodyPr>
            <a:normAutofit/>
          </a:bodyPr>
          <a:lstStyle/>
          <a:p>
            <a:r>
              <a:rPr lang="ru-RU" dirty="0" smtClean="0"/>
              <a:t>Как эффективно организовать учебную деятельность при подготовке к </a:t>
            </a:r>
            <a:r>
              <a:rPr lang="ru-RU" dirty="0" smtClean="0"/>
              <a:t>экзаменам?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5299893"/>
            <a:ext cx="8915399" cy="1126283"/>
          </a:xfrm>
        </p:spPr>
        <p:txBody>
          <a:bodyPr/>
          <a:lstStyle/>
          <a:p>
            <a:pPr algn="r"/>
            <a:r>
              <a:rPr lang="ru-RU" b="1" dirty="0"/>
              <a:t>п</a:t>
            </a:r>
            <a:r>
              <a:rPr lang="ru-RU" b="1" dirty="0" smtClean="0"/>
              <a:t>едагог-психолог </a:t>
            </a:r>
          </a:p>
          <a:p>
            <a:pPr algn="r"/>
            <a:r>
              <a:rPr lang="ru-RU" b="1" dirty="0" smtClean="0"/>
              <a:t>Лескова Екатерина Васильевна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259613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8983" y="627015"/>
            <a:ext cx="10358846" cy="2508069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4800" dirty="0" smtClean="0">
                <a:solidFill>
                  <a:srgbClr val="002060"/>
                </a:solidFill>
                <a:latin typeface="Arial Black" pitchFamily="34" charset="0"/>
                <a:cs typeface="Times New Roman" panose="02020603050405020304" pitchFamily="18" charset="0"/>
              </a:rPr>
              <a:t>Тайм-менеджмент – </a:t>
            </a:r>
            <a:r>
              <a:rPr lang="ru-RU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это технология </a:t>
            </a:r>
            <a:r>
              <a:rPr lang="ru-RU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организации времени </a:t>
            </a:r>
            <a:r>
              <a:rPr lang="ru-RU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и повышение эффективности его </a:t>
            </a:r>
            <a:r>
              <a:rPr lang="ru-RU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использования в </a:t>
            </a:r>
            <a:r>
              <a:rPr lang="ru-RU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соответствии со </a:t>
            </a:r>
            <a:r>
              <a:rPr lang="ru-RU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своими целями </a:t>
            </a:r>
            <a:r>
              <a:rPr lang="ru-RU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и ценностями</a:t>
            </a:r>
            <a:endParaRPr lang="ru-RU" dirty="0">
              <a:latin typeface="+mn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88565" y="4654565"/>
            <a:ext cx="2203435" cy="220343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9940" y="2864046"/>
            <a:ext cx="795844" cy="795844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827416" y="2868628"/>
            <a:ext cx="796714" cy="796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658983" y="5399123"/>
            <a:ext cx="820347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smtClean="0">
                <a:solidFill>
                  <a:srgbClr val="002060"/>
                </a:solidFill>
              </a:rPr>
              <a:t>Тот, кто ставит перед собой четкие цели и непоколебимо пытается их добиться – приговорен к успеху</a:t>
            </a:r>
          </a:p>
          <a:p>
            <a:pPr algn="r"/>
            <a:r>
              <a:rPr lang="ru-RU" sz="2000" b="1" i="1" dirty="0" smtClean="0">
                <a:solidFill>
                  <a:srgbClr val="002060"/>
                </a:solidFill>
              </a:rPr>
              <a:t>Закон Вселенной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77467" y="3968594"/>
            <a:ext cx="3095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Целеполагание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72557" y="3968594"/>
            <a:ext cx="3095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Планирование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2854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1532EF04-8395-4CA1-86A8-6F1384D94A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23215101"/>
              </p:ext>
            </p:extLst>
          </p:nvPr>
        </p:nvGraphicFramePr>
        <p:xfrm>
          <a:off x="1672047" y="201565"/>
          <a:ext cx="10280468" cy="2133645"/>
        </p:xfrm>
        <a:graphic>
          <a:graphicData uri="http://schemas.openxmlformats.org/drawingml/2006/table">
            <a:tbl>
              <a:tblPr firstRow="1" bandRow="1"/>
              <a:tblGrid>
                <a:gridCol w="3918856">
                  <a:extLst>
                    <a:ext uri="{9D8B030D-6E8A-4147-A177-3AD203B41FA5}">
                      <a16:colId xmlns:a16="http://schemas.microsoft.com/office/drawing/2014/main" xmlns="" val="1683553572"/>
                    </a:ext>
                  </a:extLst>
                </a:gridCol>
                <a:gridCol w="6361612">
                  <a:extLst>
                    <a:ext uri="{9D8B030D-6E8A-4147-A177-3AD203B41FA5}">
                      <a16:colId xmlns:a16="http://schemas.microsoft.com/office/drawing/2014/main" xmlns="" val="4253219782"/>
                    </a:ext>
                  </a:extLst>
                </a:gridCol>
              </a:tblGrid>
              <a:tr h="579165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+mn-lt"/>
                        </a:rPr>
                        <a:t>     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Цель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+mn-lt"/>
                        </a:rPr>
                        <a:t>           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Действия</a:t>
                      </a:r>
                      <a:endParaRPr lang="ru-RU" sz="2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18135079"/>
                  </a:ext>
                </a:extLst>
              </a:tr>
              <a:tr h="152327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endParaRPr lang="ru-RU" sz="240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pPr algn="just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Сформулировать цель</a:t>
                      </a:r>
                    </a:p>
                    <a:p>
                      <a:pPr algn="just"/>
                      <a:endParaRPr lang="ru-RU" sz="240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pPr algn="ctr"/>
                      <a:endParaRPr lang="ru-RU" sz="2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Что вы будете делать для достижения цели</a:t>
                      </a:r>
                    </a:p>
                    <a:p>
                      <a:endParaRPr lang="ru-RU" sz="2400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4114607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4019" y="201565"/>
            <a:ext cx="984916" cy="98491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81071" y="201565"/>
            <a:ext cx="873334" cy="984916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>
            <a:off x="2657670" y="2532385"/>
            <a:ext cx="8367382" cy="3993499"/>
            <a:chOff x="1220755" y="334716"/>
            <a:chExt cx="9901013" cy="523852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47099930-909F-4A66-B043-6128B234EC44}"/>
                </a:ext>
              </a:extLst>
            </p:cNvPr>
            <p:cNvSpPr txBox="1"/>
            <p:nvPr/>
          </p:nvSpPr>
          <p:spPr>
            <a:xfrm>
              <a:off x="4665122" y="334716"/>
              <a:ext cx="2659224" cy="13323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>
                  <a:solidFill>
                    <a:schemeClr val="accent5">
                      <a:lumMod val="50000"/>
                    </a:schemeClr>
                  </a:solidFill>
                  <a:latin typeface="Arial Black" pitchFamily="34" charset="0"/>
                </a:rPr>
                <a:t>Цель: Подготовка к экзамену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EB54608C-7F8A-4190-9897-DDDFFC33E6B5}"/>
                </a:ext>
              </a:extLst>
            </p:cNvPr>
            <p:cNvSpPr txBox="1"/>
            <p:nvPr/>
          </p:nvSpPr>
          <p:spPr>
            <a:xfrm>
              <a:off x="7425612" y="1888411"/>
              <a:ext cx="3244587" cy="5248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>
                  <a:solidFill>
                    <a:srgbClr val="002060"/>
                  </a:solidFill>
                </a:rPr>
                <a:t>Важность цели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28B83625-0F90-4711-BFD5-EC358682A5CB}"/>
                </a:ext>
              </a:extLst>
            </p:cNvPr>
            <p:cNvSpPr txBox="1"/>
            <p:nvPr/>
          </p:nvSpPr>
          <p:spPr>
            <a:xfrm>
              <a:off x="7425612" y="3365736"/>
              <a:ext cx="3696156" cy="9285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>
                  <a:solidFill>
                    <a:srgbClr val="002060"/>
                  </a:solidFill>
                </a:rPr>
                <a:t>Шаги к достижению цели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1FD3F337-DCB6-4108-93C6-8D39CB8334B3}"/>
                </a:ext>
              </a:extLst>
            </p:cNvPr>
            <p:cNvSpPr txBox="1"/>
            <p:nvPr/>
          </p:nvSpPr>
          <p:spPr>
            <a:xfrm>
              <a:off x="3997054" y="4644660"/>
              <a:ext cx="4197893" cy="9285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>
                  <a:solidFill>
                    <a:srgbClr val="002060"/>
                  </a:solidFill>
                </a:rPr>
                <a:t>Как вы узнаете, что движетесь к цели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E009AAD0-9F33-4D5E-8E62-380781A475EB}"/>
                </a:ext>
              </a:extLst>
            </p:cNvPr>
            <p:cNvSpPr txBox="1"/>
            <p:nvPr/>
          </p:nvSpPr>
          <p:spPr>
            <a:xfrm>
              <a:off x="1371277" y="3365739"/>
              <a:ext cx="3244587" cy="9285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>
                  <a:solidFill>
                    <a:srgbClr val="002060"/>
                  </a:solidFill>
                </a:rPr>
                <a:t>Трудности при достижении цели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04F40595-A49E-486C-991C-9E640E049BB1}"/>
                </a:ext>
              </a:extLst>
            </p:cNvPr>
            <p:cNvSpPr txBox="1"/>
            <p:nvPr/>
          </p:nvSpPr>
          <p:spPr>
            <a:xfrm>
              <a:off x="1220755" y="1457524"/>
              <a:ext cx="3545633" cy="9285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>
                  <a:solidFill>
                    <a:srgbClr val="002060"/>
                  </a:solidFill>
                </a:rPr>
                <a:t>Цель достигнута, ваши эмоции</a:t>
              </a:r>
            </a:p>
          </p:txBody>
        </p:sp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867653" y="2020644"/>
              <a:ext cx="2456693" cy="2456693"/>
            </a:xfrm>
            <a:prstGeom prst="rect">
              <a:avLst/>
            </a:prstGeom>
          </p:spPr>
        </p:pic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5400000" flipH="1">
              <a:off x="7772844" y="337501"/>
              <a:ext cx="1313566" cy="1788253"/>
            </a:xfrm>
            <a:prstGeom prst="rect">
              <a:avLst/>
            </a:prstGeom>
          </p:spPr>
        </p:pic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2725931">
              <a:off x="8639727" y="2573672"/>
              <a:ext cx="742111" cy="742111"/>
            </a:xfrm>
            <a:prstGeom prst="rect">
              <a:avLst/>
            </a:prstGeom>
          </p:spPr>
        </p:pic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7858935" y="4123569"/>
              <a:ext cx="1141387" cy="16881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2715608" y="4346116"/>
              <a:ext cx="1631479" cy="10470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2188558" y="2419990"/>
              <a:ext cx="1054100" cy="1060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Picture 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2656283" y="501160"/>
              <a:ext cx="1689100" cy="10521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3893215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82864" y="3041797"/>
            <a:ext cx="5145204" cy="5435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Выделите время на досуг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57792" y="912035"/>
            <a:ext cx="47227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Планируйте: зачем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как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880752" y="1976916"/>
            <a:ext cx="46330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Соблюдайте режим дня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1470" y="546848"/>
            <a:ext cx="1086713" cy="108671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37758" y="1699379"/>
            <a:ext cx="1036684" cy="107829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4442" y="2777673"/>
            <a:ext cx="1077793" cy="107779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47593" y="3790303"/>
            <a:ext cx="1095857" cy="109585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843450" y="3922732"/>
            <a:ext cx="6348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Придерживайтесь правильного сбалансированного питания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43450" y="5018589"/>
            <a:ext cx="1102506" cy="110250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016748" y="5092788"/>
            <a:ext cx="46895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Следите за физической нагрузкой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3597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0370"/>
          </a:xfrm>
        </p:spPr>
        <p:txBody>
          <a:bodyPr/>
          <a:lstStyle/>
          <a:p>
            <a:r>
              <a:rPr lang="ru-RU" dirty="0" smtClean="0"/>
              <a:t>Что делать, если устали глаза?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89611" y="1264555"/>
            <a:ext cx="9953898" cy="1904635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ru-RU" sz="2000" b="1" dirty="0"/>
          </a:p>
          <a:p>
            <a:pPr algn="just">
              <a:spcBef>
                <a:spcPts val="0"/>
              </a:spcBef>
            </a:pPr>
            <a:r>
              <a:rPr lang="ru-RU" sz="2000" b="1" dirty="0" smtClean="0"/>
              <a:t>Посмотрите </a:t>
            </a:r>
            <a:r>
              <a:rPr lang="ru-RU" sz="2000" b="1" dirty="0"/>
              <a:t>попеременно вверх-вниз (15 сек.), влево-вправо (15 сек);</a:t>
            </a:r>
          </a:p>
          <a:p>
            <a:pPr algn="just">
              <a:spcBef>
                <a:spcPts val="0"/>
              </a:spcBef>
            </a:pPr>
            <a:r>
              <a:rPr lang="ru-RU" sz="2000" b="1" dirty="0" smtClean="0"/>
              <a:t>Нарисуйте </a:t>
            </a:r>
            <a:r>
              <a:rPr lang="ru-RU" sz="2000" b="1" dirty="0"/>
              <a:t>глазами свое имя, отчество, фамилию.</a:t>
            </a:r>
          </a:p>
          <a:p>
            <a:pPr algn="just">
              <a:spcBef>
                <a:spcPts val="0"/>
              </a:spcBef>
            </a:pPr>
            <a:r>
              <a:rPr lang="ru-RU" sz="2000" b="1" dirty="0" smtClean="0"/>
              <a:t>Попеременно фиксируйте </a:t>
            </a:r>
            <a:r>
              <a:rPr lang="ru-RU" sz="2000" b="1" dirty="0"/>
              <a:t>взгляд на удаленном предмете (20 сек.), потом - на листе бумаги перед собой (20 сек</a:t>
            </a:r>
            <a:r>
              <a:rPr lang="ru-RU" sz="2000" b="1" dirty="0" smtClean="0"/>
              <a:t>.)</a:t>
            </a:r>
            <a:endParaRPr lang="ru-RU" sz="2000" b="1" dirty="0"/>
          </a:p>
          <a:p>
            <a:pPr algn="just">
              <a:spcBef>
                <a:spcPts val="0"/>
              </a:spcBef>
            </a:pPr>
            <a:endParaRPr lang="ru-RU" sz="20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592925" y="3344450"/>
            <a:ext cx="8911687" cy="9303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/>
              <a:t>Спокойствие! Только спокойствие!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789611" y="4274820"/>
            <a:ext cx="10058400" cy="2400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Font typeface="Wingdings 3" charset="2"/>
              <a:buNone/>
            </a:pPr>
            <a:endParaRPr lang="ru-RU" sz="2000" b="1" dirty="0" smtClean="0"/>
          </a:p>
          <a:p>
            <a:pPr lvl="0" algn="just" fontAlgn="base">
              <a:spcBef>
                <a:spcPts val="0"/>
              </a:spcBef>
            </a:pPr>
            <a:r>
              <a:rPr lang="ru-RU" b="1" dirty="0"/>
              <a:t>Осмотритесь и найдите пять предметов вокруг себя, назовите их </a:t>
            </a:r>
            <a:r>
              <a:rPr lang="ru-RU" b="1" dirty="0" smtClean="0"/>
              <a:t>не вслух.</a:t>
            </a:r>
            <a:endParaRPr lang="ru-RU" b="1" dirty="0"/>
          </a:p>
          <a:p>
            <a:pPr lvl="0" algn="just" fontAlgn="base">
              <a:spcBef>
                <a:spcPts val="0"/>
              </a:spcBef>
            </a:pPr>
            <a:r>
              <a:rPr lang="ru-RU" b="1" dirty="0"/>
              <a:t>Потрогайте четыре предмета и скажите, какие они на ощупь (например, гладкий, холодный и т.п.).</a:t>
            </a:r>
          </a:p>
          <a:p>
            <a:pPr lvl="0" algn="just" fontAlgn="base">
              <a:spcBef>
                <a:spcPts val="0"/>
              </a:spcBef>
            </a:pPr>
            <a:r>
              <a:rPr lang="ru-RU" b="1" dirty="0"/>
              <a:t>Прислушайтесь и назовите три звука, которые вы слышите (например, шум дождя за окном, голоса людей в соседней комнате, капли воды из крана).</a:t>
            </a:r>
          </a:p>
          <a:p>
            <a:pPr lvl="0" algn="just" fontAlgn="base">
              <a:spcBef>
                <a:spcPts val="0"/>
              </a:spcBef>
            </a:pPr>
            <a:r>
              <a:rPr lang="ru-RU" b="1" dirty="0"/>
              <a:t>Почувствуйте и назовите два запаха (например, кофе и выпечка).</a:t>
            </a:r>
          </a:p>
          <a:p>
            <a:pPr algn="just">
              <a:spcBef>
                <a:spcPts val="0"/>
              </a:spcBef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302715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6872" y="2061024"/>
            <a:ext cx="8911687" cy="118945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Электронная почта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08470" y="3250474"/>
            <a:ext cx="6348547" cy="9688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riend.16@mail.ru</a:t>
            </a:r>
            <a:endParaRPr lang="ru-RU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31431" y="5408753"/>
            <a:ext cx="89210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Благодарю за внимание!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922318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260</TotalTime>
  <Words>177</Words>
  <Application>Microsoft Office PowerPoint</Application>
  <PresentationFormat>Произвольный</PresentationFormat>
  <Paragraphs>39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Легкий дым</vt:lpstr>
      <vt:lpstr>Как эффективно организовать учебную деятельность при подготовке к экзаменам?</vt:lpstr>
      <vt:lpstr>Тайм-менеджмент – это технология организации времени и повышение эффективности его использования в соответствии со своими целями и ценностями</vt:lpstr>
      <vt:lpstr>Слайд 3</vt:lpstr>
      <vt:lpstr>Слайд 4</vt:lpstr>
      <vt:lpstr>Что делать, если устали глаза?</vt:lpstr>
      <vt:lpstr>Электронная почта</vt:lpstr>
    </vt:vector>
  </TitlesOfParts>
  <Company>gypnor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эффективно организовать учебную деятельность при подготовке к экзаменам в домашних условиях?</dc:title>
  <dc:creator>Admin</dc:creator>
  <cp:lastModifiedBy>Лескова Е В</cp:lastModifiedBy>
  <cp:revision>14</cp:revision>
  <dcterms:created xsi:type="dcterms:W3CDTF">2020-04-26T11:36:16Z</dcterms:created>
  <dcterms:modified xsi:type="dcterms:W3CDTF">2020-12-25T04:40:04Z</dcterms:modified>
</cp:coreProperties>
</file>